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letter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8" d="100"/>
          <a:sy n="68" d="100"/>
        </p:scale>
        <p:origin x="122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4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8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6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6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9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0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86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3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1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759E2-E63A-4516-AEE5-9C2FB9025A8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493621" y="298832"/>
            <a:ext cx="2404914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ME!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Years of experience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91178" y="2209800"/>
            <a:ext cx="22098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Ginger Y. McKinney</a:t>
            </a:r>
          </a:p>
          <a:p>
            <a:pPr algn="ctr"/>
            <a:endParaRPr lang="en-US" sz="2800" dirty="0"/>
          </a:p>
          <a:p>
            <a:pPr algn="ctr"/>
            <a:r>
              <a:rPr lang="en-US" sz="2800" b="1" dirty="0"/>
              <a:t>Teacher 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Lucida Handwriting" panose="03010101010101010101" pitchFamily="66" charset="0"/>
              </a:rPr>
              <a:t>Librarian</a:t>
            </a:r>
          </a:p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Bauhaus 93" panose="04030905020B02020C02" pitchFamily="82" charset="0"/>
              </a:rPr>
              <a:t>Testing Coordinator</a:t>
            </a:r>
          </a:p>
          <a:p>
            <a:pPr algn="ctr"/>
            <a:r>
              <a:rPr lang="en-US" sz="2000" dirty="0">
                <a:latin typeface="Castellar" panose="020A0402060406010301" pitchFamily="18" charset="0"/>
              </a:rPr>
              <a:t>Technology Fanatic</a:t>
            </a:r>
          </a:p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4660" y="4724400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(Middle)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9529" y="4724400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(Back)</a:t>
            </a:r>
          </a:p>
        </p:txBody>
      </p:sp>
      <p:sp>
        <p:nvSpPr>
          <p:cNvPr id="4" name="Rectangle 3"/>
          <p:cNvSpPr/>
          <p:nvPr/>
        </p:nvSpPr>
        <p:spPr>
          <a:xfrm>
            <a:off x="422089" y="5181600"/>
            <a:ext cx="2133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Delete the Grey Lines</a:t>
            </a:r>
          </a:p>
          <a:p>
            <a:pPr algn="ctr"/>
            <a:r>
              <a:rPr lang="en-US" dirty="0"/>
              <a:t>When You Complete Your Brochure Layout.</a:t>
            </a:r>
          </a:p>
        </p:txBody>
      </p:sp>
    </p:spTree>
    <p:extLst>
      <p:ext uri="{BB962C8B-B14F-4D97-AF65-F5344CB8AC3E}">
        <p14:creationId xmlns:p14="http://schemas.microsoft.com/office/powerpoint/2010/main" val="334090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642"/>
    </mc:Choice>
    <mc:Fallback xmlns="">
      <p:transition spd="slow" advTm="2264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91178" y="2057400"/>
            <a:ext cx="220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Add Text Boxes and Images to Create a Brochure that Introduces </a:t>
            </a:r>
          </a:p>
          <a:p>
            <a:pPr algn="ctr"/>
            <a:r>
              <a:rPr lang="en-US" dirty="0"/>
              <a:t>YOU </a:t>
            </a:r>
          </a:p>
          <a:p>
            <a:pPr algn="ctr"/>
            <a:r>
              <a:rPr lang="en-US" dirty="0"/>
              <a:t>to the Class!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82855" y="4724400"/>
            <a:ext cx="826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(Front)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4660" y="4724400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(Middle)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9529" y="4724400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(Back)</a:t>
            </a:r>
          </a:p>
        </p:txBody>
      </p:sp>
      <p:sp>
        <p:nvSpPr>
          <p:cNvPr id="4" name="Rectangle 3"/>
          <p:cNvSpPr/>
          <p:nvPr/>
        </p:nvSpPr>
        <p:spPr>
          <a:xfrm>
            <a:off x="422089" y="5181600"/>
            <a:ext cx="2133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Delete the Grey Lines</a:t>
            </a:r>
          </a:p>
          <a:p>
            <a:pPr algn="ctr"/>
            <a:r>
              <a:rPr lang="en-US" dirty="0"/>
              <a:t>When You Complete Your Brochure Layout.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17081" y="685800"/>
            <a:ext cx="992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98204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79"/>
    </mc:Choice>
    <mc:Fallback xmlns="">
      <p:transition spd="slow" advTm="5079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69</Words>
  <Application>Microsoft Office PowerPoint</Application>
  <PresentationFormat>Letter Paper (8.5x11 in)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Bauhaus 93</vt:lpstr>
      <vt:lpstr>Calibri</vt:lpstr>
      <vt:lpstr>Castellar</vt:lpstr>
      <vt:lpstr>Lucida Handwriting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user</cp:lastModifiedBy>
  <cp:revision>29</cp:revision>
  <cp:lastPrinted>2011-09-04T05:12:29Z</cp:lastPrinted>
  <dcterms:created xsi:type="dcterms:W3CDTF">2011-09-04T05:01:44Z</dcterms:created>
  <dcterms:modified xsi:type="dcterms:W3CDTF">2016-10-15T12:00:06Z</dcterms:modified>
</cp:coreProperties>
</file>